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0287000" cy="8048625"/>
  <p:notesSz cx="8048625" cy="10287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brand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rand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351755"/>
            <a:ext cx="9464040" cy="28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GUIDE — DELETE OR SKIP THIS PAGE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649852"/>
            <a:ext cx="9464040" cy="5365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Your screen, your deck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4310467" y="1365285"/>
            <a:ext cx="1666065" cy="2961894"/>
          </a:xfrm>
          <a:prstGeom prst="roundRect">
            <a:avLst>
              <a:gd name="adj" fmla="val 4473"/>
            </a:avLst>
          </a:prstGeom>
          <a:solidFill>
            <a:srgbClr val="062C2A"/>
          </a:solidFill>
          <a:ln w="1905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310467" y="3023946"/>
            <a:ext cx="1666065" cy="1303233"/>
          </a:xfrm>
          <a:prstGeom prst="rect">
            <a:avLst/>
          </a:prstGeom>
          <a:solidFill>
            <a:srgbClr val="F5B82E">
              <a:alpha val="18000"/>
            </a:srgbClr>
          </a:solidFill>
          <a:ln w="19050">
            <a:solidFill>
              <a:srgbClr val="F5B82E"/>
            </a:solidFill>
            <a:prstDash val="dash"/>
          </a:ln>
        </p:spPr>
      </p:sp>
      <p:sp>
        <p:nvSpPr>
          <p:cNvPr id="6" name="Text 4"/>
          <p:cNvSpPr/>
          <p:nvPr/>
        </p:nvSpPr>
        <p:spPr>
          <a:xfrm>
            <a:off x="4310467" y="3023946"/>
            <a:ext cx="1666065" cy="130323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50" b="1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pages fill this area</a:t>
            </a:r>
            <a:endParaRPr lang="en-US" sz="1650" dirty="0"/>
          </a:p>
        </p:txBody>
      </p:sp>
      <p:sp>
        <p:nvSpPr>
          <p:cNvPr id="7" name="Shape 5"/>
          <p:cNvSpPr/>
          <p:nvPr/>
        </p:nvSpPr>
        <p:spPr>
          <a:xfrm>
            <a:off x="4310467" y="1365285"/>
            <a:ext cx="1666065" cy="1658661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55000"/>
              </a:srgbClr>
            </a:solidFill>
            <a:prstDash val="dash"/>
          </a:ln>
        </p:spPr>
      </p:sp>
      <p:sp>
        <p:nvSpPr>
          <p:cNvPr id="8" name="Text 6"/>
          <p:cNvSpPr/>
          <p:nvPr/>
        </p:nvSpPr>
        <p:spPr>
          <a:xfrm>
            <a:off x="4443753" y="1398458"/>
            <a:ext cx="1399495" cy="1492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WeMasjid draws this live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4477074" y="1531151"/>
            <a:ext cx="1332852" cy="26538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25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12:34</a:t>
            </a:r>
            <a:endParaRPr lang="en-US" sz="2250" dirty="0"/>
          </a:p>
        </p:txBody>
      </p:sp>
      <p:sp>
        <p:nvSpPr>
          <p:cNvPr id="10" name="Text 8"/>
          <p:cNvSpPr/>
          <p:nvPr/>
        </p:nvSpPr>
        <p:spPr>
          <a:xfrm>
            <a:off x="4510395" y="1829710"/>
            <a:ext cx="76639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Fajr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276785" y="1829710"/>
            <a:ext cx="49982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06:10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4510395" y="2017692"/>
            <a:ext cx="76639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Sunrise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5276785" y="2017692"/>
            <a:ext cx="49982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07:40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4510395" y="2205673"/>
            <a:ext cx="76639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Dhuhr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5276785" y="2205673"/>
            <a:ext cx="49982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12:20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4510395" y="2393655"/>
            <a:ext cx="76639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Asr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5276785" y="2393655"/>
            <a:ext cx="49982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15:05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4510395" y="2581636"/>
            <a:ext cx="76639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Maghrib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5276785" y="2581636"/>
            <a:ext cx="49982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17:32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4510395" y="2769618"/>
            <a:ext cx="76639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Isha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5276785" y="2769618"/>
            <a:ext cx="499820" cy="18798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19:15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411480" y="4520942"/>
            <a:ext cx="9464040" cy="2086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Muted = WeMasjid draws it live — prayer times · Jumu'ah · clock · dates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1168603" y="4848849"/>
            <a:ext cx="7949794" cy="243068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Edit here — it appears on your screens within ~10 minutes (or press Sync now in WeMasjid → Slides).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Right-click a page → Skip slide to take it off the screens without deleting it.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Keep this page size (File → Page setup) so nothing is cropped.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Duplicate a page to make a new one — the layouts are tuned for TVs.</a:t>
            </a:r>
            <a:endParaRPr lang="en-US" sz="1650" dirty="0"/>
          </a:p>
        </p:txBody>
      </p:sp>
      <p:sp>
        <p:nvSpPr>
          <p:cNvPr id="24" name="Text 22"/>
          <p:cNvSpPr/>
          <p:nvPr/>
        </p:nvSpPr>
        <p:spPr>
          <a:xfrm>
            <a:off x="411480" y="7383868"/>
            <a:ext cx="9464040" cy="29809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50" b="1" dirty="0">
                <a:solidFill>
                  <a:srgbClr val="F8C74A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WeMasjid</a:t>
            </a:r>
            <a:pPr algn="ctr" indent="0" marL="0">
              <a:buNone/>
            </a:pPr>
            <a:r>
              <a:rPr lang="en-US" sz="13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Board layout on portrait screens — the panel under the prayer times.</a:t>
            </a:r>
            <a:endParaRPr lang="en-US" sz="19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533826"/>
            <a:ext cx="9464040" cy="28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ANNOUNCEMENT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2921353"/>
            <a:ext cx="9464040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Announcement title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249208" y="3949788"/>
            <a:ext cx="1788583" cy="44715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Text 3"/>
          <p:cNvSpPr/>
          <p:nvPr/>
        </p:nvSpPr>
        <p:spPr>
          <a:xfrm>
            <a:off x="1168603" y="4232981"/>
            <a:ext cx="7949794" cy="3702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Prayer-room works start Monday — the women's section moves to the first floor for two weeks. Please follow the signs and ask a steward if you need help.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161205"/>
            <a:ext cx="9464040" cy="28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EVENT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2548731"/>
            <a:ext cx="9464040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Sisters' tajweed circle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249208" y="3577167"/>
            <a:ext cx="1788583" cy="44715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Shape 3"/>
          <p:cNvSpPr/>
          <p:nvPr/>
        </p:nvSpPr>
        <p:spPr>
          <a:xfrm>
            <a:off x="2833247" y="3919978"/>
            <a:ext cx="4620507" cy="536575"/>
          </a:xfrm>
          <a:prstGeom prst="roundRect">
            <a:avLst>
              <a:gd name="adj" fmla="val 50000"/>
            </a:avLst>
          </a:prstGeom>
          <a:solidFill>
            <a:srgbClr val="F5B82E"/>
          </a:solidFill>
          <a:ln/>
        </p:spPr>
      </p:sp>
      <p:sp>
        <p:nvSpPr>
          <p:cNvPr id="6" name="Text 4"/>
          <p:cNvSpPr/>
          <p:nvPr/>
        </p:nvSpPr>
        <p:spPr>
          <a:xfrm>
            <a:off x="2833247" y="3919978"/>
            <a:ext cx="4620507" cy="5365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50" b="1" dirty="0">
                <a:solidFill>
                  <a:srgbClr val="1A1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Saturdays · 10:30 am</a:t>
            </a:r>
            <a:endParaRPr lang="en-US" sz="2250" dirty="0"/>
          </a:p>
        </p:txBody>
      </p:sp>
      <p:sp>
        <p:nvSpPr>
          <p:cNvPr id="7" name="Text 5"/>
          <p:cNvSpPr/>
          <p:nvPr/>
        </p:nvSpPr>
        <p:spPr>
          <a:xfrm>
            <a:off x="411480" y="4635412"/>
            <a:ext cx="9464040" cy="29809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Main prayer hall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1357884" y="5082558"/>
            <a:ext cx="7571232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40000"/>
              </a:lnSpc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Weekly circle for all levels — bring a mushaf.</a:t>
            </a:r>
            <a:endParaRPr lang="en-US" sz="1800" dirty="0"/>
          </a:p>
          <a:p>
            <a:pPr algn="ctr" indent="0" marL="0">
              <a:lnSpc>
                <a:spcPct val="140000"/>
              </a:lnSpc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Sister Amina · sisters@yourmosque.org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863108"/>
            <a:ext cx="9464040" cy="28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CONGREGATION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2250634"/>
            <a:ext cx="9464040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Eid al-Fitr salah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11480" y="3279069"/>
            <a:ext cx="1788583" cy="44715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Shape 3"/>
          <p:cNvSpPr/>
          <p:nvPr/>
        </p:nvSpPr>
        <p:spPr>
          <a:xfrm>
            <a:off x="411480" y="3651691"/>
            <a:ext cx="4164178" cy="1490486"/>
          </a:xfrm>
          <a:prstGeom prst="roundRect">
            <a:avLst>
              <a:gd name="adj" fmla="val 7000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11480" y="3830549"/>
            <a:ext cx="4164178" cy="2533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50" b="1" spc="4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KHUTBAH</a:t>
            </a:r>
            <a:endParaRPr lang="en-US" sz="1650" dirty="0"/>
          </a:p>
        </p:txBody>
      </p:sp>
      <p:sp>
        <p:nvSpPr>
          <p:cNvPr id="7" name="Text 5"/>
          <p:cNvSpPr/>
          <p:nvPr/>
        </p:nvSpPr>
        <p:spPr>
          <a:xfrm>
            <a:off x="411480" y="4173361"/>
            <a:ext cx="4164178" cy="6707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8:30</a:t>
            </a:r>
            <a:pPr algn="ctr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am</a:t>
            </a:r>
            <a:endParaRPr lang="en-US" sz="5700" dirty="0"/>
          </a:p>
        </p:txBody>
      </p:sp>
      <p:sp>
        <p:nvSpPr>
          <p:cNvPr id="8" name="Shape 6"/>
          <p:cNvSpPr/>
          <p:nvPr/>
        </p:nvSpPr>
        <p:spPr>
          <a:xfrm>
            <a:off x="5143500" y="3651691"/>
            <a:ext cx="4164178" cy="1490486"/>
          </a:xfrm>
          <a:prstGeom prst="roundRect">
            <a:avLst>
              <a:gd name="adj" fmla="val 7000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143500" y="3830549"/>
            <a:ext cx="4164178" cy="2533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50" b="1" spc="4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JAMAAT</a:t>
            </a:r>
            <a:endParaRPr lang="en-US" sz="1650" dirty="0"/>
          </a:p>
        </p:txBody>
      </p:sp>
      <p:sp>
        <p:nvSpPr>
          <p:cNvPr id="10" name="Text 8"/>
          <p:cNvSpPr/>
          <p:nvPr/>
        </p:nvSpPr>
        <p:spPr>
          <a:xfrm>
            <a:off x="5143500" y="4173361"/>
            <a:ext cx="4164178" cy="6707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9:00</a:t>
            </a:r>
            <a:pPr algn="ctr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am</a:t>
            </a:r>
            <a:endParaRPr lang="en-US" sz="5700" dirty="0"/>
          </a:p>
        </p:txBody>
      </p:sp>
      <p:sp>
        <p:nvSpPr>
          <p:cNvPr id="11" name="Text 9"/>
          <p:cNvSpPr/>
          <p:nvPr/>
        </p:nvSpPr>
        <p:spPr>
          <a:xfrm>
            <a:off x="411480" y="5365750"/>
            <a:ext cx="9464040" cy="4471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9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Please arrive 20 minutes early — bring your own prayer mat.</a:t>
            </a:r>
            <a:endParaRPr lang="en-US" sz="1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937632"/>
            <a:ext cx="6556244" cy="28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APPEAL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2325158"/>
            <a:ext cx="6556244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New wudu area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11480" y="3353594"/>
            <a:ext cx="1788583" cy="44715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Text 3"/>
          <p:cNvSpPr/>
          <p:nvPr/>
        </p:nvSpPr>
        <p:spPr>
          <a:xfrm>
            <a:off x="411480" y="3726215"/>
            <a:ext cx="6556244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8C74A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£12,400</a:t>
            </a:r>
            <a:endParaRPr lang="en-US" sz="5400" dirty="0"/>
          </a:p>
          <a:p>
            <a:pPr algn="l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 £20,000 raised</a:t>
            </a:r>
            <a:endParaRPr lang="en-US" sz="5400" dirty="0"/>
          </a:p>
        </p:txBody>
      </p:sp>
      <p:sp>
        <p:nvSpPr>
          <p:cNvPr id="6" name="Shape 4"/>
          <p:cNvSpPr/>
          <p:nvPr/>
        </p:nvSpPr>
        <p:spPr>
          <a:xfrm>
            <a:off x="411480" y="4844080"/>
            <a:ext cx="6556244" cy="357717"/>
          </a:xfrm>
          <a:prstGeom prst="roundRect">
            <a:avLst>
              <a:gd name="adj" fmla="val 50000"/>
            </a:avLst>
          </a:prstGeom>
          <a:solidFill>
            <a:srgbClr val="FFFFFF">
              <a:alpha val="18000"/>
            </a:srgbClr>
          </a:solidFill>
          <a:ln/>
        </p:spPr>
      </p:sp>
      <p:sp>
        <p:nvSpPr>
          <p:cNvPr id="7" name="Shape 5"/>
          <p:cNvSpPr/>
          <p:nvPr/>
        </p:nvSpPr>
        <p:spPr>
          <a:xfrm>
            <a:off x="411480" y="4844080"/>
            <a:ext cx="4064871" cy="357717"/>
          </a:xfrm>
          <a:prstGeom prst="roundRect">
            <a:avLst>
              <a:gd name="adj" fmla="val 50000"/>
            </a:avLst>
          </a:prstGeom>
          <a:solidFill>
            <a:srgbClr val="F5B82E"/>
          </a:solidFill>
          <a:ln/>
        </p:spPr>
      </p:sp>
      <p:sp>
        <p:nvSpPr>
          <p:cNvPr id="8" name="Text 6"/>
          <p:cNvSpPr/>
          <p:nvPr/>
        </p:nvSpPr>
        <p:spPr>
          <a:xfrm>
            <a:off x="411480" y="4844080"/>
            <a:ext cx="4064871" cy="3577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A1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62%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11480" y="5425369"/>
            <a:ext cx="6556244" cy="670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8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Scan the QR or give at wemasjid.com — every pound helps.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7414870" y="2749273"/>
            <a:ext cx="2460650" cy="2460650"/>
          </a:xfrm>
          <a:prstGeom prst="roundRect">
            <a:avLst>
              <a:gd name="adj" fmla="val 3634"/>
            </a:avLst>
          </a:prstGeom>
          <a:solidFill>
            <a:srgbClr val="FFFFFF"/>
          </a:solidFill>
          <a:ln/>
        </p:spPr>
      </p:sp>
      <p:sp>
        <p:nvSpPr>
          <p:cNvPr id="11" name="Text 9"/>
          <p:cNvSpPr/>
          <p:nvPr/>
        </p:nvSpPr>
        <p:spPr>
          <a:xfrm>
            <a:off x="7414870" y="2749273"/>
            <a:ext cx="2460650" cy="24606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F4A4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QR here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7414870" y="5314257"/>
            <a:ext cx="2460650" cy="5216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buNone/>
            </a:pPr>
            <a:r>
              <a:rPr lang="en-US" sz="1275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Funds &amp; QR → download the fund QR and paste it here</a:t>
            </a:r>
            <a:endParaRPr lang="en-US" sz="127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321945"/>
            <a:ext cx="9464040" cy="6331585"/>
          </a:xfrm>
          <a:prstGeom prst="roundRect">
            <a:avLst>
              <a:gd name="adj" fmla="val 1648"/>
            </a:avLst>
          </a:prstGeom>
          <a:solidFill>
            <a:srgbClr val="FFFFFF">
              <a:alpha val="10000"/>
            </a:srgbClr>
          </a:solidFill>
          <a:ln w="19050">
            <a:solidFill>
              <a:srgbClr val="FFFFFF">
                <a:alpha val="55000"/>
              </a:srgbClr>
            </a:solidFill>
            <a:prstDash val="dash"/>
          </a:ln>
        </p:spPr>
      </p:sp>
      <p:sp>
        <p:nvSpPr>
          <p:cNvPr id="3" name="Text 1"/>
          <p:cNvSpPr/>
          <p:nvPr/>
        </p:nvSpPr>
        <p:spPr>
          <a:xfrm>
            <a:off x="411480" y="321945"/>
            <a:ext cx="9464040" cy="633158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i="1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Replace with your photo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411480" y="6832388"/>
            <a:ext cx="9464040" cy="894292"/>
          </a:xfrm>
          <a:prstGeom prst="roundRect">
            <a:avLst>
              <a:gd name="adj" fmla="val 11667"/>
            </a:avLst>
          </a:prstGeom>
          <a:solidFill>
            <a:srgbClr val="062C2A">
              <a:alpha val="85000"/>
            </a:srgbClr>
          </a:solidFill>
          <a:ln/>
        </p:spPr>
      </p:sp>
      <p:sp>
        <p:nvSpPr>
          <p:cNvPr id="5" name="Text 3"/>
          <p:cNvSpPr/>
          <p:nvPr/>
        </p:nvSpPr>
        <p:spPr>
          <a:xfrm>
            <a:off x="679768" y="6832388"/>
            <a:ext cx="8927465" cy="8942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Caption goes here — </a:t>
            </a:r>
            <a:pPr algn="l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e.g. our iftar night last Ramadan</a:t>
            </a:r>
            <a:endParaRPr lang="en-US" sz="2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73963" y="2645613"/>
            <a:ext cx="8139074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900" dirty="0">
                <a:solidFill>
                  <a:srgbClr val="F8C74A"/>
                </a:solidFill>
                <a:latin typeface="Amiri" pitchFamily="34" charset="0"/>
                <a:ea typeface="Amiri" pitchFamily="34" charset="-122"/>
                <a:cs typeface="Amiri" pitchFamily="34" charset="-120"/>
              </a:rPr>
              <a:t>رَبَّنَا تَقَبَّلْ مِنَّا إِنَّكَ أَنتَ السَّمِيعُ الْعَلِيمُ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4249208" y="3688953"/>
            <a:ext cx="1788583" cy="44715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4" name="Text 2"/>
          <p:cNvSpPr/>
          <p:nvPr/>
        </p:nvSpPr>
        <p:spPr>
          <a:xfrm>
            <a:off x="1073963" y="3957241"/>
            <a:ext cx="8139074" cy="96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550" i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“Our Lord, accept this from us — You are the All-Hearing, the All-Knowing.”</a:t>
            </a:r>
            <a:endParaRPr lang="en-US" sz="2550" dirty="0"/>
          </a:p>
        </p:txBody>
      </p:sp>
      <p:sp>
        <p:nvSpPr>
          <p:cNvPr id="5" name="Text 3"/>
          <p:cNvSpPr/>
          <p:nvPr/>
        </p:nvSpPr>
        <p:spPr>
          <a:xfrm>
            <a:off x="1073963" y="5030391"/>
            <a:ext cx="8139074" cy="2682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spc="400" kern="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QUR'AN 2:127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02273"/>
            <a:ext cx="9464040" cy="28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WEEK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1989799"/>
            <a:ext cx="9464040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Weekly programme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11480" y="3018234"/>
            <a:ext cx="1788583" cy="44715"/>
          </a:xfrm>
          <a:prstGeom prst="rect">
            <a:avLst/>
          </a:prstGeom>
          <a:solidFill>
            <a:srgbClr val="F5B82E"/>
          </a:solidFill>
          <a:ln/>
        </p:spPr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11480" y="3465380"/>
          <a:ext cx="9464040" cy="914400"/>
        </p:xfrm>
        <a:graphic>
          <a:graphicData uri="http://schemas.openxmlformats.org/drawingml/2006/table">
            <a:tbl>
              <a:tblPr/>
              <a:tblGrid>
                <a:gridCol w="2271370"/>
                <a:gridCol w="2460650"/>
                <a:gridCol w="4732020"/>
              </a:tblGrid>
              <a:tr h="715433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Mon–Thu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Maghrib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Qur'an circle — all levels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715433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Friday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Jumu'ah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Youth club · ages 11–16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715433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Saturday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10:30 am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Sisters' tajweed circle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715433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Sunday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Fajr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Breakfast + short reminder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415962"/>
            <a:ext cx="9464040" cy="28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RAMADAN · SUHOOR · IFTAR · TARAWEEH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11480" y="1803488"/>
            <a:ext cx="9464040" cy="8197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Ramadan timings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11480" y="2831924"/>
            <a:ext cx="1788583" cy="44715"/>
          </a:xfrm>
          <a:prstGeom prst="rect">
            <a:avLst/>
          </a:prstGeom>
          <a:solidFill>
            <a:srgbClr val="F5B82E"/>
          </a:solidFill>
          <a:ln/>
        </p:spPr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11480" y="3279069"/>
          <a:ext cx="9464040" cy="914400"/>
        </p:xfrm>
        <a:graphic>
          <a:graphicData uri="http://schemas.openxmlformats.org/drawingml/2006/table">
            <a:tbl>
              <a:tblPr/>
              <a:tblGrid>
                <a:gridCol w="3217774"/>
                <a:gridCol w="2082089"/>
                <a:gridCol w="2082089"/>
                <a:gridCol w="2082089"/>
              </a:tblGrid>
              <a:tr h="65581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SUHOOR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IFTAR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TARAWEEH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65581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Fri 21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04:58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17:32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65581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Sat 22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17:34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65581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Sun 23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04:54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411480" y="6185517"/>
            <a:ext cx="9464040" cy="3726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Iftar in the hall every evening — all welcome.</a:t>
            </a:r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84682" y="2757399"/>
            <a:ext cx="8517636" cy="8942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Assalamu alaikum — welcome</a:t>
            </a:r>
            <a:endParaRPr lang="en-US" sz="5700" dirty="0"/>
          </a:p>
        </p:txBody>
      </p:sp>
      <p:sp>
        <p:nvSpPr>
          <p:cNvPr id="3" name="Shape 1"/>
          <p:cNvSpPr/>
          <p:nvPr/>
        </p:nvSpPr>
        <p:spPr>
          <a:xfrm>
            <a:off x="4249208" y="3875264"/>
            <a:ext cx="1788583" cy="44715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4" name="Text 2"/>
          <p:cNvSpPr/>
          <p:nvPr/>
        </p:nvSpPr>
        <p:spPr>
          <a:xfrm>
            <a:off x="1357884" y="4143551"/>
            <a:ext cx="7571232" cy="29618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Thank you for praying with us today. Please remember the masjid in your du'as — and switch your phone to silent.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WeMasjid</dc:creator>
  <cp:lastModifiedBy>WeMasjid</cp:lastModifiedBy>
  <cp:revision>1</cp:revision>
  <dcterms:created xsi:type="dcterms:W3CDTF">2026-11-06T12:58:35Z</dcterms:created>
  <dcterms:modified xsi:type="dcterms:W3CDTF">2026-11-06T12:58:35Z</dcterms:modified>
</cp:coreProperties>
</file>