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0287000" cy="18288000"/>
  <p:notesSz cx="18288000" cy="10287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brand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rand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799253"/>
            <a:ext cx="9464040" cy="6434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GUIDE — DELETE OR SKIP THIS PAGE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1476587"/>
            <a:ext cx="9464040" cy="1219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Your screen, your deck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3250692" y="3102187"/>
            <a:ext cx="3785616" cy="6729984"/>
          </a:xfrm>
          <a:prstGeom prst="roundRect">
            <a:avLst>
              <a:gd name="adj" fmla="val 4473"/>
            </a:avLst>
          </a:prstGeom>
          <a:solidFill>
            <a:srgbClr val="062C2A"/>
          </a:solidFill>
          <a:ln w="1905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250692" y="3102187"/>
            <a:ext cx="3785616" cy="6460785"/>
          </a:xfrm>
          <a:prstGeom prst="rect">
            <a:avLst/>
          </a:prstGeom>
          <a:solidFill>
            <a:srgbClr val="F5B82E">
              <a:alpha val="18000"/>
            </a:srgbClr>
          </a:solidFill>
          <a:ln w="19050">
            <a:solidFill>
              <a:srgbClr val="F5B82E"/>
            </a:solidFill>
            <a:prstDash val="dash"/>
          </a:ln>
        </p:spPr>
      </p:sp>
      <p:sp>
        <p:nvSpPr>
          <p:cNvPr id="6" name="Text 4"/>
          <p:cNvSpPr/>
          <p:nvPr/>
        </p:nvSpPr>
        <p:spPr>
          <a:xfrm>
            <a:off x="3250692" y="3102187"/>
            <a:ext cx="3785616" cy="6460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50" b="1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pages fill this area</a:t>
            </a:r>
            <a:endParaRPr lang="en-US" sz="1650" dirty="0"/>
          </a:p>
        </p:txBody>
      </p:sp>
      <p:sp>
        <p:nvSpPr>
          <p:cNvPr id="7" name="Shape 5"/>
          <p:cNvSpPr/>
          <p:nvPr/>
        </p:nvSpPr>
        <p:spPr>
          <a:xfrm>
            <a:off x="3250692" y="9562971"/>
            <a:ext cx="3785616" cy="269199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8" name="Text 6"/>
          <p:cNvSpPr/>
          <p:nvPr/>
        </p:nvSpPr>
        <p:spPr>
          <a:xfrm>
            <a:off x="3386159" y="9562971"/>
            <a:ext cx="3514683" cy="2691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25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WeMasjid draws this live — prayer times · Jumu'ah · clock · dates</a:t>
            </a:r>
            <a:endParaRPr lang="en-US" sz="1125" dirty="0"/>
          </a:p>
        </p:txBody>
      </p:sp>
      <p:sp>
        <p:nvSpPr>
          <p:cNvPr id="9" name="Text 7"/>
          <p:cNvSpPr/>
          <p:nvPr/>
        </p:nvSpPr>
        <p:spPr>
          <a:xfrm>
            <a:off x="411480" y="10272437"/>
            <a:ext cx="9464040" cy="4741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Muted = WeMasjid draws it live — prayer times · Jumu'ah · clock · dates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1168603" y="11017504"/>
            <a:ext cx="7949794" cy="55229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Edit here — it appears on your screens within ~10 minutes (or press Sync now in WeMasjid → Slides).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Right-click a page → Skip slide to take it off the screens without deleting it.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 this page size (File → Page setup) so nothing is cropped.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Duplicate a page to make a new one — the layouts are tuned for TVs.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411480" y="16777547"/>
            <a:ext cx="9464040" cy="677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5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WeMasjid</a:t>
            </a:r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Ticker portrait; other portrait panes show it with bars.</a:t>
            </a:r>
            <a:endParaRPr lang="en-US" sz="1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5757333"/>
            <a:ext cx="9464040" cy="6434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ANNOUNCEMENT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6637867"/>
            <a:ext cx="9464040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Announcement title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3111500" y="8974667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1168603" y="9618133"/>
            <a:ext cx="7949794" cy="8412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Prayer-room works start Monday — the women's section moves to the first floor for two weeks. Please follow the signs and ask a steward if you need help.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4910667"/>
            <a:ext cx="9464040" cy="6434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5791200"/>
            <a:ext cx="9464040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Sisters' tajweed circle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3111500" y="8128000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-105833" y="8906933"/>
            <a:ext cx="10498667" cy="1219200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6" name="Text 4"/>
          <p:cNvSpPr/>
          <p:nvPr/>
        </p:nvSpPr>
        <p:spPr>
          <a:xfrm>
            <a:off x="-105833" y="8906933"/>
            <a:ext cx="10498667" cy="1219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5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Saturdays · 10:30 am</a:t>
            </a:r>
            <a:endParaRPr lang="en-US" sz="2250" dirty="0"/>
          </a:p>
        </p:txBody>
      </p:sp>
      <p:sp>
        <p:nvSpPr>
          <p:cNvPr id="7" name="Text 5"/>
          <p:cNvSpPr/>
          <p:nvPr/>
        </p:nvSpPr>
        <p:spPr>
          <a:xfrm>
            <a:off x="411480" y="10532533"/>
            <a:ext cx="9464040" cy="677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Main prayer hall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1357884" y="11548533"/>
            <a:ext cx="7571232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Weekly circle for all levels — bring a mushaf.</a:t>
            </a:r>
            <a:endParaRPr lang="en-US" sz="1800" dirty="0"/>
          </a:p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Sister Amina · sisters@yourmosque.org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4233333"/>
            <a:ext cx="9464040" cy="6434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CONGREGATION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5113867"/>
            <a:ext cx="9464040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Eid al-Fitr salah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7450667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411480" y="8297333"/>
            <a:ext cx="4164178" cy="3386667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11480" y="8703733"/>
            <a:ext cx="4164178" cy="5757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KHUTBAH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411480" y="9482667"/>
            <a:ext cx="4164178" cy="152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8:30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8" name="Shape 6"/>
          <p:cNvSpPr/>
          <p:nvPr/>
        </p:nvSpPr>
        <p:spPr>
          <a:xfrm>
            <a:off x="5143500" y="8297333"/>
            <a:ext cx="4164178" cy="3386667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143500" y="8703733"/>
            <a:ext cx="4164178" cy="5757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JAMAAT</a:t>
            </a:r>
            <a:endParaRPr lang="en-US" sz="1650" dirty="0"/>
          </a:p>
        </p:txBody>
      </p:sp>
      <p:sp>
        <p:nvSpPr>
          <p:cNvPr id="10" name="Text 8"/>
          <p:cNvSpPr/>
          <p:nvPr/>
        </p:nvSpPr>
        <p:spPr>
          <a:xfrm>
            <a:off x="5143500" y="9482667"/>
            <a:ext cx="4164178" cy="152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9:00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11" name="Text 9"/>
          <p:cNvSpPr/>
          <p:nvPr/>
        </p:nvSpPr>
        <p:spPr>
          <a:xfrm>
            <a:off x="411480" y="12192000"/>
            <a:ext cx="9464040" cy="101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9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Please arrive 20 minutes early — bring your own prayer mat.</a:t>
            </a:r>
            <a:endParaRPr lang="en-US" sz="1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731520"/>
            <a:ext cx="9464040" cy="6434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APPEAL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1612053"/>
            <a:ext cx="9464040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New wudu area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3948853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411480" y="4795520"/>
            <a:ext cx="9464040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£12,400</a:t>
            </a:r>
            <a:endParaRPr lang="en-US" sz="5400" dirty="0"/>
          </a:p>
          <a:p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 £20,000 raised</a:t>
            </a:r>
            <a:endParaRPr lang="en-US" sz="5400" dirty="0"/>
          </a:p>
        </p:txBody>
      </p:sp>
      <p:sp>
        <p:nvSpPr>
          <p:cNvPr id="6" name="Shape 4"/>
          <p:cNvSpPr/>
          <p:nvPr/>
        </p:nvSpPr>
        <p:spPr>
          <a:xfrm>
            <a:off x="411480" y="7335520"/>
            <a:ext cx="9464040" cy="812800"/>
          </a:xfrm>
          <a:prstGeom prst="roundRect">
            <a:avLst>
              <a:gd name="adj" fmla="val 50000"/>
            </a:avLst>
          </a:prstGeom>
          <a:solidFill>
            <a:srgbClr val="FFFFFF">
              <a:alpha val="18000"/>
            </a:srgbClr>
          </a:solidFill>
          <a:ln/>
        </p:spPr>
      </p:sp>
      <p:sp>
        <p:nvSpPr>
          <p:cNvPr id="7" name="Shape 5"/>
          <p:cNvSpPr/>
          <p:nvPr/>
        </p:nvSpPr>
        <p:spPr>
          <a:xfrm>
            <a:off x="411480" y="7335520"/>
            <a:ext cx="5867705" cy="812800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8" name="Text 6"/>
          <p:cNvSpPr/>
          <p:nvPr/>
        </p:nvSpPr>
        <p:spPr>
          <a:xfrm>
            <a:off x="411480" y="7335520"/>
            <a:ext cx="5867705" cy="81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62%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11480" y="8656320"/>
            <a:ext cx="9464040" cy="152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8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Scan the QR or give at wemasjid.com — every pound helps.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2400300" y="10518987"/>
            <a:ext cx="5486400" cy="548640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2400300" y="10518987"/>
            <a:ext cx="5486400" cy="5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F4A4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QR here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2400300" y="16242453"/>
            <a:ext cx="5486400" cy="11853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buNone/>
            </a:pPr>
            <a:r>
              <a:rPr lang="en-US" sz="1275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Funds &amp; QR → download the fund QR and paste it here</a:t>
            </a:r>
            <a:endParaRPr lang="en-US" sz="127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731520"/>
            <a:ext cx="9464040" cy="14386560"/>
          </a:xfrm>
          <a:prstGeom prst="roundRect">
            <a:avLst>
              <a:gd name="adj" fmla="val 2505"/>
            </a:avLst>
          </a:prstGeom>
          <a:solidFill>
            <a:srgbClr val="FFFFFF">
              <a:alpha val="10000"/>
            </a:srgbClr>
          </a:solidFill>
          <a:ln w="1905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3" name="Text 1"/>
          <p:cNvSpPr/>
          <p:nvPr/>
        </p:nvSpPr>
        <p:spPr>
          <a:xfrm>
            <a:off x="411480" y="731520"/>
            <a:ext cx="9464040" cy="14386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i="1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Replace with your photo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411480" y="15524480"/>
            <a:ext cx="9464040" cy="2032000"/>
          </a:xfrm>
          <a:prstGeom prst="roundRect">
            <a:avLst>
              <a:gd name="adj" fmla="val 11667"/>
            </a:avLst>
          </a:prstGeom>
          <a:solidFill>
            <a:srgbClr val="062C2A">
              <a:alpha val="85000"/>
            </a:srgbClr>
          </a:solidFill>
          <a:ln/>
        </p:spPr>
      </p:sp>
      <p:sp>
        <p:nvSpPr>
          <p:cNvPr id="5" name="Text 3"/>
          <p:cNvSpPr/>
          <p:nvPr/>
        </p:nvSpPr>
        <p:spPr>
          <a:xfrm>
            <a:off x="1021080" y="15524480"/>
            <a:ext cx="8244840" cy="203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Caption goes here — </a:t>
            </a:r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e.g. our iftar night last Ramadan</a:t>
            </a:r>
            <a:endParaRPr lang="en-US" sz="2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73963" y="6011333"/>
            <a:ext cx="8139074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900" dirty="0">
                <a:solidFill>
                  <a:srgbClr val="F8C74A"/>
                </a:solidFill>
                <a:latin typeface="Amiri" pitchFamily="34" charset="0"/>
                <a:ea typeface="Amiri" pitchFamily="34" charset="-122"/>
                <a:cs typeface="Amiri" pitchFamily="34" charset="-120"/>
              </a:rPr>
              <a:t>رَبَّنَا تَقَبَّلْ مِنَّا إِنَّكَ أَنتَ السَّمِيعُ الْعَلِيمُ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3111500" y="8382000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1073963" y="8991600"/>
            <a:ext cx="8139074" cy="220133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550" i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“Our Lord, accept this from us — You are the All-Hearing, the All-Knowing.”</a:t>
            </a:r>
            <a:endParaRPr lang="en-US" sz="2550" dirty="0"/>
          </a:p>
        </p:txBody>
      </p:sp>
      <p:sp>
        <p:nvSpPr>
          <p:cNvPr id="5" name="Text 3"/>
          <p:cNvSpPr/>
          <p:nvPr/>
        </p:nvSpPr>
        <p:spPr>
          <a:xfrm>
            <a:off x="1073963" y="11430000"/>
            <a:ext cx="8139074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spc="400" kern="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QUR'AN 2:127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3640667"/>
            <a:ext cx="9464040" cy="6434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WEEK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4521200"/>
            <a:ext cx="9464040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Weekly programme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6858000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11480" y="7874000"/>
          <a:ext cx="9464040" cy="914400"/>
        </p:xfrm>
        <a:graphic>
          <a:graphicData uri="http://schemas.openxmlformats.org/drawingml/2006/table">
            <a:tbl>
              <a:tblPr/>
              <a:tblGrid>
                <a:gridCol w="2271370"/>
                <a:gridCol w="2460650"/>
                <a:gridCol w="4732020"/>
              </a:tblGrid>
              <a:tr h="16256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Mon–Thu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Maghrib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Qur'an circle — all levels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16256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Jumu'ah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Youth club · ages 11–16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16256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Saturday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10:30 am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Sisters' tajweed circle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16256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Fajr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Breakfast + short reminder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3217333"/>
            <a:ext cx="9464040" cy="6434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RAMADAN · SUHOOR · IFTAR · TARAWEEH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4097867"/>
            <a:ext cx="9464040" cy="18626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Ramadan timings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6434667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11480" y="7450667"/>
          <a:ext cx="9464040" cy="914400"/>
        </p:xfrm>
        <a:graphic>
          <a:graphicData uri="http://schemas.openxmlformats.org/drawingml/2006/table">
            <a:tbl>
              <a:tblPr/>
              <a:tblGrid>
                <a:gridCol w="3217774"/>
                <a:gridCol w="2082089"/>
                <a:gridCol w="2082089"/>
                <a:gridCol w="2082089"/>
              </a:tblGrid>
              <a:tr h="14901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SUHOOR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IFTAR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TARAWEEH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14901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 21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04:58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17:32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14901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 22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14901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 23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411480" y="14054667"/>
            <a:ext cx="9464040" cy="8466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Iftar in the hall every evening — all welcome.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84682" y="6265333"/>
            <a:ext cx="8517636" cy="203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Assalamu alaikum — welcome</a:t>
            </a:r>
            <a:endParaRPr lang="en-US" sz="5700" dirty="0"/>
          </a:p>
        </p:txBody>
      </p:sp>
      <p:sp>
        <p:nvSpPr>
          <p:cNvPr id="3" name="Shape 1"/>
          <p:cNvSpPr/>
          <p:nvPr/>
        </p:nvSpPr>
        <p:spPr>
          <a:xfrm>
            <a:off x="3111500" y="8805333"/>
            <a:ext cx="4064000" cy="10160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1357884" y="9414933"/>
            <a:ext cx="7571232" cy="67299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Thank you for praying with us today. Please remember the masjid in your du'as — and switch your phone to silent.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WeMasjid</dc:creator>
  <cp:lastModifiedBy>WeMasjid</cp:lastModifiedBy>
  <cp:revision>1</cp:revision>
  <dcterms:created xsi:type="dcterms:W3CDTF">2026-11-06T12:58:35Z</dcterms:created>
  <dcterms:modified xsi:type="dcterms:W3CDTF">2026-11-06T12:58:35Z</dcterms:modified>
</cp:coreProperties>
</file>