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brand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rand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449580"/>
            <a:ext cx="1682496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GUIDE — DELETE OR SKIP THIS PAGE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31520" y="830580"/>
            <a:ext cx="168249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Your screen, your deck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5779008" y="1744980"/>
            <a:ext cx="6729984" cy="3785616"/>
          </a:xfrm>
          <a:prstGeom prst="roundRect">
            <a:avLst>
              <a:gd name="adj" fmla="val 2516"/>
            </a:avLst>
          </a:prstGeom>
          <a:solidFill>
            <a:srgbClr val="062C2A"/>
          </a:solidFill>
          <a:ln w="1905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5779008" y="1744980"/>
            <a:ext cx="6729984" cy="3501695"/>
          </a:xfrm>
          <a:prstGeom prst="rect">
            <a:avLst/>
          </a:prstGeom>
          <a:solidFill>
            <a:srgbClr val="F5B82E">
              <a:alpha val="18000"/>
            </a:srgbClr>
          </a:solidFill>
          <a:ln w="19050">
            <a:solidFill>
              <a:srgbClr val="F5B82E"/>
            </a:solidFill>
            <a:prstDash val="dash"/>
          </a:ln>
        </p:spPr>
      </p:sp>
      <p:sp>
        <p:nvSpPr>
          <p:cNvPr id="6" name="Text 4"/>
          <p:cNvSpPr/>
          <p:nvPr/>
        </p:nvSpPr>
        <p:spPr>
          <a:xfrm>
            <a:off x="5779008" y="1744980"/>
            <a:ext cx="6729984" cy="350169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50" b="1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pages fill this area</a:t>
            </a:r>
            <a:endParaRPr lang="en-US" sz="1650" dirty="0"/>
          </a:p>
        </p:txBody>
      </p:sp>
      <p:sp>
        <p:nvSpPr>
          <p:cNvPr id="7" name="Shape 5"/>
          <p:cNvSpPr/>
          <p:nvPr/>
        </p:nvSpPr>
        <p:spPr>
          <a:xfrm>
            <a:off x="5779008" y="5246675"/>
            <a:ext cx="6729984" cy="283921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8" name="Text 6"/>
          <p:cNvSpPr/>
          <p:nvPr/>
        </p:nvSpPr>
        <p:spPr>
          <a:xfrm>
            <a:off x="5855208" y="5246675"/>
            <a:ext cx="6577584" cy="28392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125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WeMasjid draws this live — prayer times · Jumu'ah · clock · dates</a:t>
            </a:r>
            <a:endParaRPr lang="en-US" sz="1125" dirty="0"/>
          </a:p>
        </p:txBody>
      </p:sp>
      <p:sp>
        <p:nvSpPr>
          <p:cNvPr id="9" name="Text 7"/>
          <p:cNvSpPr/>
          <p:nvPr/>
        </p:nvSpPr>
        <p:spPr>
          <a:xfrm>
            <a:off x="731520" y="5778246"/>
            <a:ext cx="1682496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Muted = WeMasjid draws it live — prayer times · Jumu'ah · clock · dates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2077517" y="6197346"/>
            <a:ext cx="14132966" cy="31066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Edit here — it appears on your screens within ~10 minutes (or press Sync now in WeMasjid → Slides).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Right-click a page → Skip slide to take it off the screens without deleting it.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 this page size (File → Page setup) so nothing is cropped.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Duplicate a page to make a new one — the layouts are tuned for TVs.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731520" y="9437370"/>
            <a:ext cx="1682496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5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WeMasjid</a:t>
            </a:r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Ticker layout; Stage, Bento and LED panes show it with bars.</a:t>
            </a:r>
            <a:endParaRPr lang="en-US" sz="1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3238500"/>
            <a:ext cx="1682496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ANNOUNCEMENT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31520" y="3733800"/>
            <a:ext cx="1682496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Announcement title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8001000" y="504825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2077517" y="5410200"/>
            <a:ext cx="14132966" cy="47320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Prayer-room works start Monday — the women's section moves to the first floor for two weeks. Please follow the signs and ask a steward if you need help.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2762250"/>
            <a:ext cx="1682496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31520" y="3257550"/>
            <a:ext cx="1682496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Sisters' tajweed circle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8001000" y="45720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6191250" y="5010150"/>
            <a:ext cx="5905500" cy="685800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6" name="Text 4"/>
          <p:cNvSpPr/>
          <p:nvPr/>
        </p:nvSpPr>
        <p:spPr>
          <a:xfrm>
            <a:off x="6191250" y="5010150"/>
            <a:ext cx="59055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5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Saturdays · 10:30 am</a:t>
            </a:r>
            <a:endParaRPr lang="en-US" sz="2250" dirty="0"/>
          </a:p>
        </p:txBody>
      </p:sp>
      <p:sp>
        <p:nvSpPr>
          <p:cNvPr id="7" name="Text 5"/>
          <p:cNvSpPr/>
          <p:nvPr/>
        </p:nvSpPr>
        <p:spPr>
          <a:xfrm>
            <a:off x="731520" y="5924550"/>
            <a:ext cx="1682496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Main prayer hall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2414016" y="6496050"/>
            <a:ext cx="13459968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Weekly circle for all levels — bring a mushaf.</a:t>
            </a:r>
            <a:endParaRPr lang="en-US" sz="1800" dirty="0"/>
          </a:p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Sister Amina · sisters@yourmosque.org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2381250"/>
            <a:ext cx="1682496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CONGREGATION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31520" y="2876550"/>
            <a:ext cx="1682496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Eid al-Fitr salah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731520" y="41910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731520" y="4667250"/>
            <a:ext cx="7402982" cy="1905000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31520" y="4895850"/>
            <a:ext cx="7402982" cy="3238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KHUTBAH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731520" y="5334000"/>
            <a:ext cx="7402982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8:30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8" name="Shape 6"/>
          <p:cNvSpPr/>
          <p:nvPr/>
        </p:nvSpPr>
        <p:spPr>
          <a:xfrm>
            <a:off x="9144000" y="4667250"/>
            <a:ext cx="7402982" cy="1905000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144000" y="4895850"/>
            <a:ext cx="7402982" cy="3238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JAMAAT</a:t>
            </a:r>
            <a:endParaRPr lang="en-US" sz="1650" dirty="0"/>
          </a:p>
        </p:txBody>
      </p:sp>
      <p:sp>
        <p:nvSpPr>
          <p:cNvPr id="10" name="Text 8"/>
          <p:cNvSpPr/>
          <p:nvPr/>
        </p:nvSpPr>
        <p:spPr>
          <a:xfrm>
            <a:off x="9144000" y="5334000"/>
            <a:ext cx="7402982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9:00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11" name="Text 9"/>
          <p:cNvSpPr/>
          <p:nvPr/>
        </p:nvSpPr>
        <p:spPr>
          <a:xfrm>
            <a:off x="731520" y="6858000"/>
            <a:ext cx="1682496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9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Please arrive 20 minutes early — bring your own prayer mat.</a:t>
            </a:r>
            <a:endParaRPr lang="en-US" sz="1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2476500"/>
            <a:ext cx="1187897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APPEAL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31520" y="2971800"/>
            <a:ext cx="1187897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New wudu area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731520" y="428625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731520" y="4762500"/>
            <a:ext cx="1187897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£12,400</a:t>
            </a:r>
            <a:endParaRPr lang="en-US" sz="5400" dirty="0"/>
          </a:p>
          <a:p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 £20,000 raised</a:t>
            </a:r>
            <a:endParaRPr lang="en-US" sz="5400" dirty="0"/>
          </a:p>
        </p:txBody>
      </p:sp>
      <p:sp>
        <p:nvSpPr>
          <p:cNvPr id="6" name="Shape 4"/>
          <p:cNvSpPr/>
          <p:nvPr/>
        </p:nvSpPr>
        <p:spPr>
          <a:xfrm>
            <a:off x="731520" y="6191250"/>
            <a:ext cx="11878970" cy="457200"/>
          </a:xfrm>
          <a:prstGeom prst="roundRect">
            <a:avLst>
              <a:gd name="adj" fmla="val 50000"/>
            </a:avLst>
          </a:prstGeom>
          <a:solidFill>
            <a:srgbClr val="FFFFFF">
              <a:alpha val="18000"/>
            </a:srgbClr>
          </a:solidFill>
          <a:ln/>
        </p:spPr>
      </p:sp>
      <p:sp>
        <p:nvSpPr>
          <p:cNvPr id="7" name="Shape 5"/>
          <p:cNvSpPr/>
          <p:nvPr/>
        </p:nvSpPr>
        <p:spPr>
          <a:xfrm>
            <a:off x="731520" y="6191250"/>
            <a:ext cx="7364962" cy="457200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8" name="Text 6"/>
          <p:cNvSpPr/>
          <p:nvPr/>
        </p:nvSpPr>
        <p:spPr>
          <a:xfrm>
            <a:off x="731520" y="6191250"/>
            <a:ext cx="736496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62%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731520" y="6934200"/>
            <a:ext cx="11878970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8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Scan the QR or give at wemasjid.com — every pound helps.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13181990" y="2899105"/>
            <a:ext cx="4374490" cy="4374490"/>
          </a:xfrm>
          <a:prstGeom prst="roundRect">
            <a:avLst>
              <a:gd name="adj" fmla="val 2613"/>
            </a:avLst>
          </a:pr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13181990" y="2899105"/>
            <a:ext cx="4374490" cy="437449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F4A4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QR here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3181990" y="7406945"/>
            <a:ext cx="4374490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buNone/>
            </a:pPr>
            <a:r>
              <a:rPr lang="en-US" sz="1275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Funds &amp; QR → download the fund QR and paste it here</a:t>
            </a:r>
            <a:endParaRPr lang="en-US" sz="127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31520" y="411480"/>
            <a:ext cx="16824960" cy="8092440"/>
          </a:xfrm>
          <a:prstGeom prst="roundRect">
            <a:avLst>
              <a:gd name="adj" fmla="val 1648"/>
            </a:avLst>
          </a:prstGeom>
          <a:solidFill>
            <a:srgbClr val="FFFFFF">
              <a:alpha val="10000"/>
            </a:srgbClr>
          </a:solidFill>
          <a:ln w="1905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3" name="Text 1"/>
          <p:cNvSpPr/>
          <p:nvPr/>
        </p:nvSpPr>
        <p:spPr>
          <a:xfrm>
            <a:off x="731520" y="411480"/>
            <a:ext cx="16824960" cy="8092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i="1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Replace with your photo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731520" y="8732520"/>
            <a:ext cx="16824960" cy="1143000"/>
          </a:xfrm>
          <a:prstGeom prst="roundRect">
            <a:avLst>
              <a:gd name="adj" fmla="val 11667"/>
            </a:avLst>
          </a:prstGeom>
          <a:solidFill>
            <a:srgbClr val="062C2A">
              <a:alpha val="85000"/>
            </a:srgbClr>
          </a:solidFill>
          <a:ln/>
        </p:spPr>
      </p:sp>
      <p:sp>
        <p:nvSpPr>
          <p:cNvPr id="5" name="Text 3"/>
          <p:cNvSpPr/>
          <p:nvPr/>
        </p:nvSpPr>
        <p:spPr>
          <a:xfrm>
            <a:off x="1074420" y="8732520"/>
            <a:ext cx="1613916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Caption goes here — </a:t>
            </a:r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e.g. our iftar night last Ramadan</a:t>
            </a:r>
            <a:endParaRPr lang="en-US" sz="2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909267" y="3381375"/>
            <a:ext cx="14469466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900" dirty="0">
                <a:solidFill>
                  <a:srgbClr val="F8C74A"/>
                </a:solidFill>
                <a:latin typeface="Amiri" pitchFamily="34" charset="0"/>
                <a:ea typeface="Amiri" pitchFamily="34" charset="-122"/>
                <a:cs typeface="Amiri" pitchFamily="34" charset="-120"/>
              </a:rPr>
              <a:t>رَبَّنَا تَقَبَّلْ مِنَّا إِنَّكَ أَنتَ السَّمِيعُ الْعَلِيمُ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8001000" y="4714875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1909267" y="5057775"/>
            <a:ext cx="14469466" cy="12382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550" i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“Our Lord, accept this from us — You are the All-Hearing, the All-Knowing.”</a:t>
            </a:r>
            <a:endParaRPr lang="en-US" sz="2550" dirty="0"/>
          </a:p>
        </p:txBody>
      </p:sp>
      <p:sp>
        <p:nvSpPr>
          <p:cNvPr id="5" name="Text 3"/>
          <p:cNvSpPr/>
          <p:nvPr/>
        </p:nvSpPr>
        <p:spPr>
          <a:xfrm>
            <a:off x="1909267" y="6429375"/>
            <a:ext cx="14469466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spc="400" kern="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QUR'AN 2:127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2047875"/>
            <a:ext cx="1682496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WEEK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31520" y="2543175"/>
            <a:ext cx="1682496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Weekly programme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731520" y="3857625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31520" y="4429125"/>
          <a:ext cx="16824960" cy="914400"/>
        </p:xfrm>
        <a:graphic>
          <a:graphicData uri="http://schemas.openxmlformats.org/drawingml/2006/table">
            <a:tbl>
              <a:tblPr/>
              <a:tblGrid>
                <a:gridCol w="4037990"/>
                <a:gridCol w="4374490"/>
                <a:gridCol w="8412480"/>
              </a:tblGrid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Mon–Thu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Maghrib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Qur'an circle — all levels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Jumu'ah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Youth club · ages 11–16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Saturday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10:30 am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Sisters' tajweed circle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Fajr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Breakfast + short reminder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1809750"/>
            <a:ext cx="1682496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RAMADAN · SUHOOR · IFTAR · TARAWEEH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31520" y="2305050"/>
            <a:ext cx="1682496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Ramadan timings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731520" y="36195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31520" y="4191000"/>
          <a:ext cx="16824960" cy="914400"/>
        </p:xfrm>
        <a:graphic>
          <a:graphicData uri="http://schemas.openxmlformats.org/drawingml/2006/table">
            <a:tbl>
              <a:tblPr/>
              <a:tblGrid>
                <a:gridCol w="5720486"/>
                <a:gridCol w="3701491"/>
                <a:gridCol w="3701491"/>
                <a:gridCol w="3701491"/>
              </a:tblGrid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SUHOOR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IFTAR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TARAWEEH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 21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04:58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17:32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 22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 23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731520" y="7905750"/>
            <a:ext cx="16824960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Iftar in the hall every evening — all welcome.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572768" y="3524250"/>
            <a:ext cx="1514246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Assalamu alaikum — welcome</a:t>
            </a:r>
            <a:endParaRPr lang="en-US" sz="5700" dirty="0"/>
          </a:p>
        </p:txBody>
      </p:sp>
      <p:sp>
        <p:nvSpPr>
          <p:cNvPr id="3" name="Shape 1"/>
          <p:cNvSpPr/>
          <p:nvPr/>
        </p:nvSpPr>
        <p:spPr>
          <a:xfrm>
            <a:off x="8001000" y="49530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2414016" y="5295900"/>
            <a:ext cx="13459968" cy="37856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Thank you for praying with us today. Please remember the masjid in your du'as — and switch your phone to silent.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WeMasjid</dc:creator>
  <cp:lastModifiedBy>WeMasjid</cp:lastModifiedBy>
  <cp:revision>1</cp:revision>
  <dcterms:created xsi:type="dcterms:W3CDTF">2026-11-06T12:58:35Z</dcterms:created>
  <dcterms:modified xsi:type="dcterms:W3CDTF">2026-11-06T12:58:35Z</dcterms:modified>
</cp:coreProperties>
</file>